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34"/>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79" r:id="rId12"/>
    <p:sldId id="2147477878" r:id="rId13"/>
    <p:sldId id="2147477867" r:id="rId14"/>
    <p:sldId id="2147477880" r:id="rId15"/>
    <p:sldId id="2147477881" r:id="rId16"/>
    <p:sldId id="2147477882" r:id="rId17"/>
    <p:sldId id="2147477888" r:id="rId18"/>
    <p:sldId id="2147477886" r:id="rId19"/>
    <p:sldId id="2147477885" r:id="rId20"/>
    <p:sldId id="2147477887" r:id="rId21"/>
    <p:sldId id="2147477889" r:id="rId22"/>
    <p:sldId id="2147477873" r:id="rId23"/>
    <p:sldId id="2147477870" r:id="rId24"/>
    <p:sldId id="2147477871" r:id="rId25"/>
    <p:sldId id="2147477872" r:id="rId26"/>
    <p:sldId id="2147477883" r:id="rId27"/>
    <p:sldId id="2147477884" r:id="rId28"/>
    <p:sldId id="2147477868" r:id="rId29"/>
    <p:sldId id="2147477877" r:id="rId30"/>
    <p:sldId id="2147477890" r:id="rId31"/>
    <p:sldId id="2147477875" r:id="rId32"/>
    <p:sldId id="2147477876" r:id="rId33"/>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4" autoAdjust="0"/>
    <p:restoredTop sz="94660"/>
  </p:normalViewPr>
  <p:slideViewPr>
    <p:cSldViewPr snapToGrid="0">
      <p:cViewPr varScale="1">
        <p:scale>
          <a:sx n="104" d="100"/>
          <a:sy n="104" d="100"/>
        </p:scale>
        <p:origin x="32"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31/05/2023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5/31/2023 5:01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5/31/2023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a:t>Tuning incoming </a:t>
            </a:r>
            <a:r>
              <a:rPr lang="en-US" dirty="0"/>
              <a:t>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533275"/>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Use APIs over OData/SOAP on UI pages</a:t>
            </a:r>
          </a:p>
          <a:p>
            <a:pPr marL="514350" indent="-514350">
              <a:buAutoNum type="arabicPeriod"/>
            </a:pPr>
            <a:r>
              <a:rPr lang="en-US" dirty="0"/>
              <a:t>Reduce aggressive calls</a:t>
            </a:r>
          </a:p>
          <a:p>
            <a:pPr marL="514350" indent="-514350">
              <a:buFont typeface="Wingdings" panose="05000000000000000000" pitchFamily="2" charset="2"/>
              <a:buAutoNum type="arabicPeriod"/>
            </a:pPr>
            <a:r>
              <a:rPr lang="en-US" dirty="0"/>
              <a:t>Check time spend in queues</a:t>
            </a:r>
          </a:p>
          <a:p>
            <a:pPr marL="514350" indent="-514350">
              <a:buAutoNum type="arabicPeriod"/>
            </a:pPr>
            <a:r>
              <a:rPr lang="en-US" dirty="0"/>
              <a:t>Fix non-200 HTTP errors (these just waste resources)</a:t>
            </a:r>
          </a:p>
          <a:p>
            <a:pPr marL="514350" indent="-514350">
              <a:buAutoNum type="arabicPeriod"/>
            </a:pPr>
            <a:r>
              <a:rPr lang="en-US" dirty="0"/>
              <a:t>Check time spend in queues</a:t>
            </a:r>
            <a:endParaRPr lang="en-DK" dirty="0"/>
          </a:p>
        </p:txBody>
      </p:sp>
    </p:spTree>
    <p:extLst>
      <p:ext uri="{BB962C8B-B14F-4D97-AF65-F5344CB8AC3E}">
        <p14:creationId xmlns:p14="http://schemas.microsoft.com/office/powerpoint/2010/main" val="32779408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Is your API code fast?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11357"/>
            <a:ext cx="829181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3584121"/>
            <a:ext cx="3420836" cy="96746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26812" y="3177990"/>
            <a:ext cx="256627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on category </a:t>
            </a:r>
            <a:r>
              <a:rPr lang="en-US" i="1" dirty="0"/>
              <a:t>API</a:t>
            </a:r>
          </a:p>
        </p:txBody>
      </p:sp>
    </p:spTree>
    <p:extLst>
      <p:ext uri="{BB962C8B-B14F-4D97-AF65-F5344CB8AC3E}">
        <p14:creationId xmlns:p14="http://schemas.microsoft.com/office/powerpoint/2010/main" val="18400860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Queue time statistics, anyone?</a:t>
            </a:r>
          </a:p>
          <a:p>
            <a:endParaRPr lang="en-US" dirty="0"/>
          </a:p>
          <a:p>
            <a:endParaRPr lang="en-DK" dirty="0" err="1"/>
          </a:p>
        </p:txBody>
      </p:sp>
    </p:spTree>
    <p:extLst>
      <p:ext uri="{BB962C8B-B14F-4D97-AF65-F5344CB8AC3E}">
        <p14:creationId xmlns:p14="http://schemas.microsoft.com/office/powerpoint/2010/main" val="39361318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Are you calling APIs aggressively?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20144"/>
            <a:ext cx="8291818" cy="4719648"/>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2057400"/>
            <a:ext cx="3420836" cy="41311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978550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Incoming web service performance – non-200 calls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0709" y="1595303"/>
            <a:ext cx="8368355"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037168"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40926" y="248740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831757" y="4700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Fix errors on these endpoints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1F5E51C-32E7-994A-4D22-05B3E1277488}"/>
              </a:ext>
            </a:extLst>
          </p:cNvPr>
          <p:cNvGrpSpPr/>
          <p:nvPr/>
        </p:nvGrpSpPr>
        <p:grpSpPr>
          <a:xfrm>
            <a:off x="7940061" y="4084759"/>
            <a:ext cx="3100530" cy="1807950"/>
            <a:chOff x="7862501" y="3498066"/>
            <a:chExt cx="3100530" cy="1807950"/>
          </a:xfrm>
        </p:grpSpPr>
        <p:sp>
          <p:nvSpPr>
            <p:cNvPr id="10" name="Rectangle 9">
              <a:extLst>
                <a:ext uri="{FF2B5EF4-FFF2-40B4-BE49-F238E27FC236}">
                  <a16:creationId xmlns:a16="http://schemas.microsoft.com/office/drawing/2014/main" id="{F134A176-C7FE-D28D-5B8E-B03D84C3E7B1}"/>
                </a:ext>
              </a:extLst>
            </p:cNvPr>
            <p:cNvSpPr/>
            <p:nvPr/>
          </p:nvSpPr>
          <p:spPr bwMode="auto">
            <a:xfrm>
              <a:off x="8674553" y="3498066"/>
              <a:ext cx="1036120" cy="14342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862501" y="4998239"/>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Filter to only show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352977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changes across all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Who did it?</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5064127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7466</TotalTime>
  <Words>505</Words>
  <Application>Microsoft Office PowerPoint</Application>
  <PresentationFormat>Widescreen</PresentationFormat>
  <Paragraphs>90</Paragraphs>
  <Slides>31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31</vt:i4>
      </vt:variant>
    </vt:vector>
  </HeadingPairs>
  <TitlesOfParts>
    <vt:vector size="39"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Troubleshoot errors that users see</vt:lpstr>
      <vt:lpstr>Troubleshoot permission issues</vt:lpstr>
      <vt:lpstr>Performance</vt:lpstr>
      <vt:lpstr>Tuning login performance</vt:lpstr>
      <vt:lpstr>Login performance</vt:lpstr>
      <vt:lpstr>Long running AL methods</vt:lpstr>
      <vt:lpstr>Tuning incoming web service calls</vt:lpstr>
      <vt:lpstr>Is your API code fast?</vt:lpstr>
      <vt:lpstr>Does your API calls get queued up?</vt:lpstr>
      <vt:lpstr>Are you calling APIs aggressively?</vt:lpstr>
      <vt:lpstr>Incoming web service performance – non-200 calls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Feature Management switches</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13</cp:revision>
  <dcterms:created xsi:type="dcterms:W3CDTF">2023-05-11T10:10:30Z</dcterms:created>
  <dcterms:modified xsi:type="dcterms:W3CDTF">2023-05-31T03:24:10Z</dcterms:modified>
</cp:coreProperties>
</file>